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59" r:id="rId4"/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F7E29-3212-8AAB-2BC1-B3AB65C37D03}" v="21" dt="2026-03-23T13:32:32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hita Jain" userId="S::ishita.jain@mindpathtech.com::88f50340-dc69-48a4-b435-12c2c6ac9c70" providerId="AD" clId="Web-{589F7E29-3212-8AAB-2BC1-B3AB65C37D03}"/>
    <pc:docChg chg="addSld delSld modSld sldOrd">
      <pc:chgData name="Ishita Jain" userId="S::ishita.jain@mindpathtech.com::88f50340-dc69-48a4-b435-12c2c6ac9c70" providerId="AD" clId="Web-{589F7E29-3212-8AAB-2BC1-B3AB65C37D03}" dt="2026-03-23T13:32:32.969" v="15"/>
      <pc:docMkLst>
        <pc:docMk/>
      </pc:docMkLst>
      <pc:sldChg chg="addSp modSp ord">
        <pc:chgData name="Ishita Jain" userId="S::ishita.jain@mindpathtech.com::88f50340-dc69-48a4-b435-12c2c6ac9c70" providerId="AD" clId="Web-{589F7E29-3212-8AAB-2BC1-B3AB65C37D03}" dt="2026-03-23T13:32:01.735" v="11"/>
        <pc:sldMkLst>
          <pc:docMk/>
          <pc:sldMk cId="109857222" sldId="256"/>
        </pc:sldMkLst>
        <pc:picChg chg="add mod">
          <ac:chgData name="Ishita Jain" userId="S::ishita.jain@mindpathtech.com::88f50340-dc69-48a4-b435-12c2c6ac9c70" providerId="AD" clId="Web-{589F7E29-3212-8AAB-2BC1-B3AB65C37D03}" dt="2026-03-23T13:31:05.656" v="2"/>
          <ac:picMkLst>
            <pc:docMk/>
            <pc:sldMk cId="109857222" sldId="256"/>
            <ac:picMk id="4" creationId="{E7790BDC-13D8-0DF4-3B0A-507CB2E25AA6}"/>
          </ac:picMkLst>
        </pc:picChg>
      </pc:sldChg>
      <pc:sldChg chg="addSp modSp add ord replId">
        <pc:chgData name="Ishita Jain" userId="S::ishita.jain@mindpathtech.com::88f50340-dc69-48a4-b435-12c2c6ac9c70" providerId="AD" clId="Web-{589F7E29-3212-8AAB-2BC1-B3AB65C37D03}" dt="2026-03-23T13:32:04.125" v="12"/>
        <pc:sldMkLst>
          <pc:docMk/>
          <pc:sldMk cId="1302381694" sldId="257"/>
        </pc:sldMkLst>
        <pc:picChg chg="add mod">
          <ac:chgData name="Ishita Jain" userId="S::ishita.jain@mindpathtech.com::88f50340-dc69-48a4-b435-12c2c6ac9c70" providerId="AD" clId="Web-{589F7E29-3212-8AAB-2BC1-B3AB65C37D03}" dt="2026-03-23T13:31:20.047" v="4"/>
          <ac:picMkLst>
            <pc:docMk/>
            <pc:sldMk cId="1302381694" sldId="257"/>
            <ac:picMk id="5" creationId="{DE9450B3-E97F-02C1-46B2-F614ECC19B83}"/>
          </ac:picMkLst>
        </pc:picChg>
      </pc:sldChg>
      <pc:sldChg chg="add del replId">
        <pc:chgData name="Ishita Jain" userId="S::ishita.jain@mindpathtech.com::88f50340-dc69-48a4-b435-12c2c6ac9c70" providerId="AD" clId="Web-{589F7E29-3212-8AAB-2BC1-B3AB65C37D03}" dt="2026-03-23T13:30:58.875" v="1"/>
        <pc:sldMkLst>
          <pc:docMk/>
          <pc:sldMk cId="1392148746" sldId="257"/>
        </pc:sldMkLst>
      </pc:sldChg>
      <pc:sldChg chg="addSp modSp add replId">
        <pc:chgData name="Ishita Jain" userId="S::ishita.jain@mindpathtech.com::88f50340-dc69-48a4-b435-12c2c6ac9c70" providerId="AD" clId="Web-{589F7E29-3212-8AAB-2BC1-B3AB65C37D03}" dt="2026-03-23T13:31:30.266" v="6"/>
        <pc:sldMkLst>
          <pc:docMk/>
          <pc:sldMk cId="3480559031" sldId="258"/>
        </pc:sldMkLst>
        <pc:picChg chg="add mod">
          <ac:chgData name="Ishita Jain" userId="S::ishita.jain@mindpathtech.com::88f50340-dc69-48a4-b435-12c2c6ac9c70" providerId="AD" clId="Web-{589F7E29-3212-8AAB-2BC1-B3AB65C37D03}" dt="2026-03-23T13:31:30.266" v="6"/>
          <ac:picMkLst>
            <pc:docMk/>
            <pc:sldMk cId="3480559031" sldId="258"/>
            <ac:picMk id="6" creationId="{9BCAE654-AC00-7E81-B906-2BDAF8EB35EB}"/>
          </ac:picMkLst>
        </pc:picChg>
      </pc:sldChg>
      <pc:sldChg chg="addSp modSp add ord replId">
        <pc:chgData name="Ishita Jain" userId="S::ishita.jain@mindpathtech.com::88f50340-dc69-48a4-b435-12c2c6ac9c70" providerId="AD" clId="Web-{589F7E29-3212-8AAB-2BC1-B3AB65C37D03}" dt="2026-03-23T13:32:32.969" v="15"/>
        <pc:sldMkLst>
          <pc:docMk/>
          <pc:sldMk cId="644309070" sldId="259"/>
        </pc:sldMkLst>
        <pc:picChg chg="add mod">
          <ac:chgData name="Ishita Jain" userId="S::ishita.jain@mindpathtech.com::88f50340-dc69-48a4-b435-12c2c6ac9c70" providerId="AD" clId="Web-{589F7E29-3212-8AAB-2BC1-B3AB65C37D03}" dt="2026-03-23T13:31:41.422" v="8"/>
          <ac:picMkLst>
            <pc:docMk/>
            <pc:sldMk cId="644309070" sldId="259"/>
            <ac:picMk id="7" creationId="{C09A22B1-5548-3881-BD68-C2E4C01F4801}"/>
          </ac:picMkLst>
        </pc:picChg>
      </pc:sldChg>
      <pc:sldChg chg="addSp modSp add ord replId">
        <pc:chgData name="Ishita Jain" userId="S::ishita.jain@mindpathtech.com::88f50340-dc69-48a4-b435-12c2c6ac9c70" providerId="AD" clId="Web-{589F7E29-3212-8AAB-2BC1-B3AB65C37D03}" dt="2026-03-23T13:32:25.407" v="14"/>
        <pc:sldMkLst>
          <pc:docMk/>
          <pc:sldMk cId="1571246468" sldId="260"/>
        </pc:sldMkLst>
        <pc:picChg chg="add mod">
          <ac:chgData name="Ishita Jain" userId="S::ishita.jain@mindpathtech.com::88f50340-dc69-48a4-b435-12c2c6ac9c70" providerId="AD" clId="Web-{589F7E29-3212-8AAB-2BC1-B3AB65C37D03}" dt="2026-03-23T13:31:55.766" v="10"/>
          <ac:picMkLst>
            <pc:docMk/>
            <pc:sldMk cId="1571246468" sldId="260"/>
            <ac:picMk id="8" creationId="{2C8B5828-5753-247B-6859-7AD920C2CC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ABF1D-B593-1EB3-998D-3364825E4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DD8F-3872-B908-DC70-AE93A38C3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A9497-F947-C49A-ECB0-9883659ED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5B03459-D1E7-2898-B11C-A942BBCE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888FD5F-B7B2-DE62-1492-91C147B5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CAE654-AC00-7E81-B906-2BDAF8EB3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5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58D3C-0666-08E1-011C-75F4E8356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7322-3DDD-1415-CE07-3DB8CD343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F8753-63E7-4DCE-F40F-B831B1687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B56B4D4-5392-67AC-3CE3-93FE137C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EE49C9-EF8B-A4AE-77C1-1568AD078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DB01664-08ED-A64F-A5F1-3D69341EB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7" name="Picture 6" descr="A person and person standing on a table with a rocket&#10;&#10;AI-generated content may be incorrect.">
            <a:extLst>
              <a:ext uri="{FF2B5EF4-FFF2-40B4-BE49-F238E27FC236}">
                <a16:creationId xmlns:a16="http://schemas.microsoft.com/office/drawing/2014/main" id="{B9EFF16B-5FFD-3791-4240-EC182D877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Picture 7" descr="A screenshot of a website&#10;&#10;AI-generated content may be incorrect.">
            <a:extLst>
              <a:ext uri="{FF2B5EF4-FFF2-40B4-BE49-F238E27FC236}">
                <a16:creationId xmlns:a16="http://schemas.microsoft.com/office/drawing/2014/main" id="{2C8B5828-5753-247B-6859-7AD920C2C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753D6-70E8-86CF-7F1B-A2437619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85FF1-A547-3099-DC26-268C94F18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D3D1D-69B4-4F6F-7902-196C05E3BC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5851BF-13D6-8411-45ED-7DA60F9E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361B99-8DB3-C593-58D2-CEFE8A1E6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FDE69A-3E9B-7DFD-8F51-C06B1586A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7" name="Picture 6" descr="A person and person standing on a table with a rocket&#10;&#10;AI-generated content may be incorrect.">
            <a:extLst>
              <a:ext uri="{FF2B5EF4-FFF2-40B4-BE49-F238E27FC236}">
                <a16:creationId xmlns:a16="http://schemas.microsoft.com/office/drawing/2014/main" id="{C09A22B1-5548-3881-BD68-C2E4C01F4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7EF5C-154F-8AED-E614-8F9EC4A94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B634-D294-9A54-3B4B-EC7DAE1495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883E4-250B-47DA-1557-4AE609285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49A88EB-13DB-3035-9AB4-F1AD09DE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9450B3-E97F-02C1-46B2-F614ECC19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8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7790BDC-13D8-0DF4-3B0A-507CB2E2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</cp:revision>
  <dcterms:created xsi:type="dcterms:W3CDTF">2026-03-23T13:30:46Z</dcterms:created>
  <dcterms:modified xsi:type="dcterms:W3CDTF">2026-03-23T13:32:36Z</dcterms:modified>
</cp:coreProperties>
</file>